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8"/>
  </p:handoutMasterIdLst>
  <p:sldIdLst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92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85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7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68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61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53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4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37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5CAB"/>
    <a:srgbClr val="DA1D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08" y="-2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lle Sinquin" userId="e33a38f6-a960-4c37-9f25-c0dbdab85f4a" providerId="ADAL" clId="{1EA50C5F-0281-4B3F-AF7E-DB8E7EF8B2BC}"/>
    <pc:docChg chg="custSel modMainMaster">
      <pc:chgData name="Estelle Sinquin" userId="e33a38f6-a960-4c37-9f25-c0dbdab85f4a" providerId="ADAL" clId="{1EA50C5F-0281-4B3F-AF7E-DB8E7EF8B2BC}" dt="2025-10-24T15:54:59.494" v="10" actId="1038"/>
      <pc:docMkLst>
        <pc:docMk/>
      </pc:docMkLst>
      <pc:sldMasterChg chg="addSp delSp modSp mod modSldLayout">
        <pc:chgData name="Estelle Sinquin" userId="e33a38f6-a960-4c37-9f25-c0dbdab85f4a" providerId="ADAL" clId="{1EA50C5F-0281-4B3F-AF7E-DB8E7EF8B2BC}" dt="2025-10-24T15:54:59.494" v="10" actId="1038"/>
        <pc:sldMasterMkLst>
          <pc:docMk/>
          <pc:sldMasterMk cId="3048047483" sldId="2147483660"/>
        </pc:sldMasterMkLst>
        <pc:picChg chg="add mod">
          <ac:chgData name="Estelle Sinquin" userId="e33a38f6-a960-4c37-9f25-c0dbdab85f4a" providerId="ADAL" clId="{1EA50C5F-0281-4B3F-AF7E-DB8E7EF8B2BC}" dt="2025-10-24T15:54:59.494" v="10" actId="1038"/>
          <ac:picMkLst>
            <pc:docMk/>
            <pc:sldMasterMk cId="3048047483" sldId="2147483660"/>
            <ac:picMk id="11" creationId="{3C23CCED-9D85-3B4F-5DDB-F86942742A80}"/>
          </ac:picMkLst>
        </pc:picChg>
        <pc:sldLayoutChg chg="delSp mod">
          <pc:chgData name="Estelle Sinquin" userId="e33a38f6-a960-4c37-9f25-c0dbdab85f4a" providerId="ADAL" clId="{1EA50C5F-0281-4B3F-AF7E-DB8E7EF8B2BC}" dt="2025-10-24T15:54:21.307" v="0" actId="478"/>
          <pc:sldLayoutMkLst>
            <pc:docMk/>
            <pc:sldMasterMk cId="3048047483" sldId="2147483660"/>
            <pc:sldLayoutMk cId="1206134993" sldId="2147483665"/>
          </pc:sldLayoutMkLst>
        </pc:sldLayoutChg>
      </pc:sldMasterChg>
    </pc:docChg>
  </pc:docChgLst>
  <pc:docChgLst>
    <pc:chgData name="Charlotte Blassel" userId="1d816239-644e-4fe7-8b73-bd5764fa40cd" providerId="ADAL" clId="{460E317E-1BEE-42E6-9413-4CCB00E3256C}"/>
    <pc:docChg chg="modMainMaster">
      <pc:chgData name="Charlotte Blassel" userId="1d816239-644e-4fe7-8b73-bd5764fa40cd" providerId="ADAL" clId="{460E317E-1BEE-42E6-9413-4CCB00E3256C}" dt="2025-10-29T14:10:00.647" v="5" actId="20577"/>
      <pc:docMkLst>
        <pc:docMk/>
      </pc:docMkLst>
      <pc:sldMasterChg chg="modSldLayout">
        <pc:chgData name="Charlotte Blassel" userId="1d816239-644e-4fe7-8b73-bd5764fa40cd" providerId="ADAL" clId="{460E317E-1BEE-42E6-9413-4CCB00E3256C}" dt="2025-10-29T14:10:00.647" v="5" actId="20577"/>
        <pc:sldMasterMkLst>
          <pc:docMk/>
          <pc:sldMasterMk cId="3048047483" sldId="2147483660"/>
        </pc:sldMasterMkLst>
        <pc:sldLayoutChg chg="modSp mod">
          <pc:chgData name="Charlotte Blassel" userId="1d816239-644e-4fe7-8b73-bd5764fa40cd" providerId="ADAL" clId="{460E317E-1BEE-42E6-9413-4CCB00E3256C}" dt="2025-10-29T14:10:00.647" v="5" actId="20577"/>
          <pc:sldLayoutMkLst>
            <pc:docMk/>
            <pc:sldMasterMk cId="3048047483" sldId="2147483660"/>
            <pc:sldLayoutMk cId="2904564005" sldId="2147483661"/>
          </pc:sldLayoutMkLst>
          <pc:spChg chg="mod">
            <ac:chgData name="Charlotte Blassel" userId="1d816239-644e-4fe7-8b73-bd5764fa40cd" providerId="ADAL" clId="{460E317E-1BEE-42E6-9413-4CCB00E3256C}" dt="2025-10-29T14:09:50.110" v="1" actId="20577"/>
            <ac:spMkLst>
              <pc:docMk/>
              <pc:sldMasterMk cId="3048047483" sldId="2147483660"/>
              <pc:sldLayoutMk cId="2904564005" sldId="2147483661"/>
              <ac:spMk id="8" creationId="{AF701B81-35EB-4308-9253-24AE1D6AF8F6}"/>
            </ac:spMkLst>
          </pc:spChg>
          <pc:spChg chg="mod">
            <ac:chgData name="Charlotte Blassel" userId="1d816239-644e-4fe7-8b73-bd5764fa40cd" providerId="ADAL" clId="{460E317E-1BEE-42E6-9413-4CCB00E3256C}" dt="2025-10-29T14:10:00.647" v="5" actId="20577"/>
            <ac:spMkLst>
              <pc:docMk/>
              <pc:sldMasterMk cId="3048047483" sldId="2147483660"/>
              <pc:sldLayoutMk cId="2904564005" sldId="2147483661"/>
              <ac:spMk id="9" creationId="{090B41E3-E179-45CF-AC36-F55C24DE97D4}"/>
            </ac:spMkLst>
          </pc:spChg>
        </pc:sldLayoutChg>
      </pc:sldMasterChg>
    </pc:docChg>
  </pc:docChgLst>
  <pc:docChgLst>
    <pc:chgData name="Estelle Sinquin" userId="e33a38f6-a960-4c37-9f25-c0dbdab85f4a" providerId="ADAL" clId="{8095DAA5-1E8D-41E1-9A18-90EB8E795CBC}"/>
    <pc:docChg chg="undo custSel modSld modMainMaster">
      <pc:chgData name="Estelle Sinquin" userId="e33a38f6-a960-4c37-9f25-c0dbdab85f4a" providerId="ADAL" clId="{8095DAA5-1E8D-41E1-9A18-90EB8E795CBC}" dt="2022-12-16T14:43:44.749" v="56" actId="6549"/>
      <pc:docMkLst>
        <pc:docMk/>
      </pc:docMkLst>
      <pc:sldChg chg="modSp mod">
        <pc:chgData name="Estelle Sinquin" userId="e33a38f6-a960-4c37-9f25-c0dbdab85f4a" providerId="ADAL" clId="{8095DAA5-1E8D-41E1-9A18-90EB8E795CBC}" dt="2022-12-16T14:41:09.905" v="32" actId="207"/>
        <pc:sldMkLst>
          <pc:docMk/>
          <pc:sldMk cId="32252020" sldId="257"/>
        </pc:sldMkLst>
      </pc:sldChg>
      <pc:sldChg chg="modSp mod">
        <pc:chgData name="Estelle Sinquin" userId="e33a38f6-a960-4c37-9f25-c0dbdab85f4a" providerId="ADAL" clId="{8095DAA5-1E8D-41E1-9A18-90EB8E795CBC}" dt="2022-12-16T14:42:49.556" v="50" actId="207"/>
        <pc:sldMkLst>
          <pc:docMk/>
          <pc:sldMk cId="2875094703" sldId="259"/>
        </pc:sldMkLst>
      </pc:sldChg>
      <pc:sldChg chg="modSp mod">
        <pc:chgData name="Estelle Sinquin" userId="e33a38f6-a960-4c37-9f25-c0dbdab85f4a" providerId="ADAL" clId="{8095DAA5-1E8D-41E1-9A18-90EB8E795CBC}" dt="2022-12-16T14:42:52.920" v="51" actId="207"/>
        <pc:sldMkLst>
          <pc:docMk/>
          <pc:sldMk cId="386469374" sldId="260"/>
        </pc:sldMkLst>
      </pc:sldChg>
      <pc:sldMasterChg chg="addSp delSp modSp mod modSldLayout">
        <pc:chgData name="Estelle Sinquin" userId="e33a38f6-a960-4c37-9f25-c0dbdab85f4a" providerId="ADAL" clId="{8095DAA5-1E8D-41E1-9A18-90EB8E795CBC}" dt="2022-12-16T14:43:44.749" v="56" actId="6549"/>
        <pc:sldMasterMkLst>
          <pc:docMk/>
          <pc:sldMasterMk cId="3048047483" sldId="2147483660"/>
        </pc:sldMasterMkLst>
        <pc:sldLayoutChg chg="addSp delSp modSp mod">
          <pc:chgData name="Estelle Sinquin" userId="e33a38f6-a960-4c37-9f25-c0dbdab85f4a" providerId="ADAL" clId="{8095DAA5-1E8D-41E1-9A18-90EB8E795CBC}" dt="2022-12-16T14:43:44.749" v="56" actId="6549"/>
          <pc:sldLayoutMkLst>
            <pc:docMk/>
            <pc:sldMasterMk cId="3048047483" sldId="2147483660"/>
            <pc:sldLayoutMk cId="2904564005" sldId="2147483661"/>
          </pc:sldLayoutMkLst>
        </pc:sldLayoutChg>
      </pc:sldMasterChg>
    </pc:docChg>
  </pc:docChgLst>
  <pc:docChgLst>
    <pc:chgData name="Estelle Sinquin" userId="e33a38f6-a960-4c37-9f25-c0dbdab85f4a" providerId="ADAL" clId="{C97C7B56-384D-4F90-8B62-E92501576CE1}"/>
    <pc:docChg chg="custSel modMainMaster">
      <pc:chgData name="Estelle Sinquin" userId="e33a38f6-a960-4c37-9f25-c0dbdab85f4a" providerId="ADAL" clId="{C97C7B56-384D-4F90-8B62-E92501576CE1}" dt="2023-07-11T14:59:57.522" v="13" actId="20577"/>
      <pc:docMkLst>
        <pc:docMk/>
      </pc:docMkLst>
      <pc:sldMasterChg chg="addSp delSp modSp mod modSldLayout">
        <pc:chgData name="Estelle Sinquin" userId="e33a38f6-a960-4c37-9f25-c0dbdab85f4a" providerId="ADAL" clId="{C97C7B56-384D-4F90-8B62-E92501576CE1}" dt="2023-07-11T14:59:57.522" v="13" actId="20577"/>
        <pc:sldMasterMkLst>
          <pc:docMk/>
          <pc:sldMasterMk cId="3048047483" sldId="2147483660"/>
        </pc:sldMasterMkLst>
        <pc:sldLayoutChg chg="modSp mod">
          <pc:chgData name="Estelle Sinquin" userId="e33a38f6-a960-4c37-9f25-c0dbdab85f4a" providerId="ADAL" clId="{C97C7B56-384D-4F90-8B62-E92501576CE1}" dt="2023-07-11T14:59:57.522" v="13" actId="20577"/>
          <pc:sldLayoutMkLst>
            <pc:docMk/>
            <pc:sldMasterMk cId="3048047483" sldId="2147483660"/>
            <pc:sldLayoutMk cId="2904564005" sldId="214748366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F9411A4-A36E-4DF9-B075-50BCB92B79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3EC11AD-282C-49E3-BE4C-03D169BCB1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5BFDB-2B36-4112-B145-9A0446A82777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8E16C1-A450-484B-BE4D-D83838DCBE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FF19CB-1EA2-4F08-A9C0-588948588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154F1-16D8-41C1-A116-9AC06E5F7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82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E78E4B2D-8D1B-4A68-8C81-CBAD39E243E8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980728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AF701B81-35EB-4308-9253-24AE1D6AF8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75768" y="6533338"/>
            <a:ext cx="3095821" cy="18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5716" rIns="0" bIns="45716">
            <a:spAutoFit/>
          </a:bodyPr>
          <a:lstStyle/>
          <a:p>
            <a:pPr marL="0" marR="0" lvl="0" indent="0" algn="l" defTabSz="914311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© 2026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– </a:t>
            </a:r>
            <a:r>
              <a: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Ingénieurs et Scientifiques de France 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- Tous droits 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réservés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 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090B41E3-E179-45CF-AC36-F55C24DE97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3968" y="6533338"/>
            <a:ext cx="316322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13</a:t>
            </a:r>
            <a:r>
              <a:rPr kumimoji="0" lang="fr-FR" sz="600" b="0" i="0" u="none" strike="noStrike" kern="0" cap="none" spc="0" normalizeH="0" baseline="30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ème</a:t>
            </a:r>
            <a:r>
              <a:rPr kumimoji="0" lang="fr-FR" sz="6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</a:t>
            </a:r>
            <a:r>
              <a:rPr kumimoji="0" lang="fr-FR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édition des Journées Nationales de </a:t>
            </a:r>
            <a:r>
              <a:rPr kumimoji="0" lang="fr-FR" sz="6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l’Ingénieur 2026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E308C477-7BAA-4510-FCF5-3B9BBB7CBAD1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6443334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0456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6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173038"/>
            <a:ext cx="1543051" cy="368935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173038"/>
            <a:ext cx="4476751" cy="3689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44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8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3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3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1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1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0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192" indent="0">
              <a:buNone/>
              <a:defRPr sz="2900"/>
            </a:lvl2pPr>
            <a:lvl3pPr marL="914385" indent="0">
              <a:buNone/>
              <a:defRPr sz="2400"/>
            </a:lvl3pPr>
            <a:lvl4pPr marL="1371576" indent="0">
              <a:buNone/>
              <a:defRPr sz="2000"/>
            </a:lvl4pPr>
            <a:lvl5pPr marL="1828768" indent="0">
              <a:buNone/>
              <a:defRPr sz="2000"/>
            </a:lvl5pPr>
            <a:lvl6pPr marL="2285961" indent="0">
              <a:buNone/>
              <a:defRPr sz="2000"/>
            </a:lvl6pPr>
            <a:lvl7pPr marL="2743153" indent="0">
              <a:buNone/>
              <a:defRPr sz="2000"/>
            </a:lvl7pPr>
            <a:lvl8pPr marL="3200346" indent="0">
              <a:buNone/>
              <a:defRPr sz="2000"/>
            </a:lvl8pPr>
            <a:lvl9pPr marL="3657537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2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29/10/2025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C23CCED-9D85-3B4F-5DDB-F86942742A8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-22439"/>
            <a:ext cx="9036496" cy="82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19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5" indent="-342895" algn="l" defTabSz="457192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7" indent="-285745" algn="l" defTabSz="457192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0" indent="-228597" algn="l" defTabSz="4571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3" indent="-228597" algn="l" defTabSz="45719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4" indent="-228597" algn="l" defTabSz="45719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6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9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1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2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8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7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E634EC-004F-4B64-A0CB-1A5529EF7A65}"/>
              </a:ext>
            </a:extLst>
          </p:cNvPr>
          <p:cNvSpPr/>
          <p:nvPr/>
        </p:nvSpPr>
        <p:spPr>
          <a:xfrm>
            <a:off x="971600" y="1556792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608571-2711-4B96-8EC2-9B5059AC3182}"/>
              </a:ext>
            </a:extLst>
          </p:cNvPr>
          <p:cNvSpPr/>
          <p:nvPr/>
        </p:nvSpPr>
        <p:spPr>
          <a:xfrm>
            <a:off x="971600" y="1700808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9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033097-B679-41A5-A7A7-213BE9F4D7D8}"/>
              </a:ext>
            </a:extLst>
          </p:cNvPr>
          <p:cNvSpPr/>
          <p:nvPr/>
        </p:nvSpPr>
        <p:spPr>
          <a:xfrm>
            <a:off x="971600" y="1772816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937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e728db3-7891-45a1-831c-44d29cbeba6e">
      <Terms xmlns="http://schemas.microsoft.com/office/infopath/2007/PartnerControls"/>
    </lcf76f155ced4ddcb4097134ff3c332f>
    <TaxCatchAll xmlns="788439ad-a733-42fb-b946-3294c43b01e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4721437433146896100BCF50A7DAC" ma:contentTypeVersion="19" ma:contentTypeDescription="Crée un document." ma:contentTypeScope="" ma:versionID="0a902a7250a3eee063e7eafbccbcb681">
  <xsd:schema xmlns:xsd="http://www.w3.org/2001/XMLSchema" xmlns:xs="http://www.w3.org/2001/XMLSchema" xmlns:p="http://schemas.microsoft.com/office/2006/metadata/properties" xmlns:ns2="fe728db3-7891-45a1-831c-44d29cbeba6e" xmlns:ns3="788439ad-a733-42fb-b946-3294c43b01ee" targetNamespace="http://schemas.microsoft.com/office/2006/metadata/properties" ma:root="true" ma:fieldsID="c3f95e9739e57d148c6f66ce51b0bd82" ns2:_="" ns3:_="">
    <xsd:import namespace="fe728db3-7891-45a1-831c-44d29cbeba6e"/>
    <xsd:import namespace="788439ad-a733-42fb-b946-3294c43b01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28db3-7891-45a1-831c-44d29cbeba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83b3d2-68fd-4e3c-9631-f65f26f4ca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8439ad-a733-42fb-b946-3294c43b01e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68108b1-608c-4f4e-85a9-ddbb26632eeb}" ma:internalName="TaxCatchAll" ma:showField="CatchAllData" ma:web="788439ad-a733-42fb-b946-3294c43b01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3838DD-8FF9-4A07-B44B-E6A0E61F43DA}">
  <ds:schemaRefs>
    <ds:schemaRef ds:uri="http://purl.org/dc/terms/"/>
    <ds:schemaRef ds:uri="http://schemas.openxmlformats.org/package/2006/metadata/core-properties"/>
    <ds:schemaRef ds:uri="http://purl.org/dc/dcmitype/"/>
    <ds:schemaRef ds:uri="fe728db3-7891-45a1-831c-44d29cbeba6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788439ad-a733-42fb-b946-3294c43b01ee"/>
  </ds:schemaRefs>
</ds:datastoreItem>
</file>

<file path=customXml/itemProps2.xml><?xml version="1.0" encoding="utf-8"?>
<ds:datastoreItem xmlns:ds="http://schemas.openxmlformats.org/officeDocument/2006/customXml" ds:itemID="{39891F06-E67E-472E-AD69-DC512430CD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66EA01-A555-44F7-82DB-B2D30C20893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Affichage à l'écran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Masque PPT JNI</dc:title>
  <dc:creator>Estelle</dc:creator>
  <cp:lastModifiedBy>Charlotte BLASSEL</cp:lastModifiedBy>
  <cp:revision>15</cp:revision>
  <dcterms:created xsi:type="dcterms:W3CDTF">2017-09-26T14:30:46Z</dcterms:created>
  <dcterms:modified xsi:type="dcterms:W3CDTF">2025-10-29T14:10:11Z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0x010100B514721437433146896100BCF50A7DAC</vt:lpwstr>
  </property>
  <property fmtid="{D5CDD505-2E9C-101B-9397-08002B2CF9AE}" pid="3" name="MediaServiceImageTags">
    <vt:lpwstr/>
  </property>
</Properties>
</file>